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46" r:id="rId47"/>
    <p:sldId id="33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287B-9D8E-C9E9-70C3-9062191F0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10827-B218-981F-093A-5E18286AA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CF0F-4EC6-8B9A-E13D-F72F252E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C4E-CB09-F92F-4AF6-F2F7B49E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3513-1369-348F-61F1-7EA1D44E7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FFB-E901-2DAC-228B-94DF028D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519E5-5947-5658-602C-5A642ED27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C6A7-5460-6410-93F1-57E6316F6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550F-D7C0-FC99-C4D8-86082172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4C69-CB3C-DCD8-3484-42DEAA6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005F6C-6A2B-AED8-9E08-F81581FF1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9AA1C-3F5C-C351-F3FA-D5B804ED0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DB75-998A-70A1-44C2-3019455D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827C-2B4E-732F-0602-3D1D9988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AB90B-4774-FD9D-49E4-466DD12D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8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9A0D-215A-14E6-C26F-7BCF9CD8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DD5D-1488-2174-F6CA-71067BCB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4190-5692-D397-61D6-21A900A8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F284-4443-5A12-1C76-0D712FA8E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7FA5C-1054-D7A9-6709-1A54BC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AFF3-0656-D436-EC1A-40EA7176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D230A-A1AD-772A-8079-E8F7348EC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29B8B-8080-5DEE-D905-63B74755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CD5D-C34A-D73A-C447-B925CB3A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F5EE7-4CAB-D675-6AE3-BDA2FA0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6E3B-8D03-E17E-ABAC-FC0318F8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AAE5-197E-7A62-1E53-4E1FAE34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C5DE4-852D-ED1D-F5E3-9E7DE3FCC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92758-0D4F-1458-CB1B-4A3C56AD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B436-EDF7-DEF9-3429-E91FEBF1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7EE-61BF-9EA9-3646-8DE86F7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F383-DB56-F957-6244-643DDBE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A0F3-6097-DD0C-CE88-CE4CC0A5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CF288-0813-A469-C298-1D969E17D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82307-0CFB-55D3-9B1A-4CEE5FB30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C8D14-7463-3BD6-1B5E-E2CA95682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C0CC2-927F-830F-C68B-D550D137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C40D0-53E3-243C-D9E9-F4CABD8A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A2744-6AC9-DBF5-7D76-C579C5C7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1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E5F8-A1E3-7E5F-29D2-42873F74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D76C-B8BC-0A34-596B-DF071837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1D-EEC9-CE7A-74E4-A4E91B9B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ED5B6-7E89-84D0-AEC9-BFFD6B9D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2F7FF-3081-B092-CFC7-A973041D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9860D-AA0F-51E6-FF45-C743B9E8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C8E9-7DAC-CB34-D2AA-3B08F89D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D93D-0548-BFC1-92B7-62A7FA06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E2F5-E805-5235-AE0A-823C5968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6ACE6-B077-5207-34C6-DF3395C3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CD8BC-1597-261B-3AAC-61FA34A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924F-9B0E-2FC3-2C74-A74FA2EB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2128-BC1E-B450-7B58-7460B061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69C8-0D79-61CE-EC2B-7C752A41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8EB8E-BD4A-1AEE-B726-C1B8E87FB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E4003-E032-AAB1-20FC-FCF34539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CC365-5124-8D51-5186-3AC3BBE3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C1F4-15C3-9EA4-9E65-951D1749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B9B6D-32B4-CD26-EAF7-EE870D7E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AA302-CBBE-73EB-24C8-BD6765DD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37FB4-74CA-7DF2-51E0-9B52D3907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ADB8B-EBA5-969C-D3FE-0CCE099E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4C45-1392-4CE8-B4F6-D7635AFFA664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205CB-E167-7B20-C6A4-118CE0A6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1D7F9-9D96-17C7-43CB-1981CADB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23217-91EE-43D4-8CDC-C494FD7A6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3135-DA0D-38DF-7D2E-C6E5930B2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E2841-DA1E-94A7-9E28-3A3693AC6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828800"/>
            <a:ext cx="118205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923925"/>
            <a:ext cx="76104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923925"/>
            <a:ext cx="95345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162175"/>
            <a:ext cx="81343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92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900112"/>
            <a:ext cx="72866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923925"/>
            <a:ext cx="71818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3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909637"/>
            <a:ext cx="72104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3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871537"/>
            <a:ext cx="94869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9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33587"/>
            <a:ext cx="108204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7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438275"/>
            <a:ext cx="11001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15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771650"/>
            <a:ext cx="1108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090737"/>
            <a:ext cx="80772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206B1-67EE-4129-B743-E2814BCB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295400"/>
            <a:ext cx="104203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309687"/>
            <a:ext cx="111537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8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4450"/>
            <a:ext cx="11277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44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9212"/>
            <a:ext cx="112776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69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28737"/>
            <a:ext cx="113538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0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819400"/>
            <a:ext cx="91630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53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795462"/>
            <a:ext cx="109061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40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385887"/>
            <a:ext cx="110204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4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338262"/>
            <a:ext cx="112109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9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867025"/>
            <a:ext cx="10744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6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61975"/>
            <a:ext cx="112204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26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833562"/>
            <a:ext cx="107346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87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319212"/>
            <a:ext cx="107823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9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43025"/>
            <a:ext cx="11201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3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300162"/>
            <a:ext cx="112109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22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838450"/>
            <a:ext cx="10706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0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62100"/>
            <a:ext cx="10801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95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104900"/>
            <a:ext cx="59626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61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109662"/>
            <a:ext cx="89154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84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114425"/>
            <a:ext cx="99345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75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81225"/>
            <a:ext cx="6410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876425"/>
            <a:ext cx="110109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07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928687"/>
            <a:ext cx="109632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27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576262"/>
            <a:ext cx="104679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2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2428875"/>
            <a:ext cx="51149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50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842962"/>
            <a:ext cx="76390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8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2552700"/>
            <a:ext cx="5648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6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2" y="46253"/>
            <a:ext cx="3657600" cy="43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82" y="568642"/>
            <a:ext cx="7105650" cy="425767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82" y="4961254"/>
            <a:ext cx="71056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3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576262"/>
            <a:ext cx="109632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05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561975"/>
            <a:ext cx="109823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3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828800"/>
            <a:ext cx="92297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2152650"/>
            <a:ext cx="85534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081087"/>
            <a:ext cx="75438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1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090612"/>
            <a:ext cx="76485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3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885825"/>
            <a:ext cx="75533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1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Doctor K</dc:creator>
  <cp:lastModifiedBy>INFORMATICS</cp:lastModifiedBy>
  <cp:revision>132</cp:revision>
  <dcterms:created xsi:type="dcterms:W3CDTF">2024-11-24T13:47:36Z</dcterms:created>
  <dcterms:modified xsi:type="dcterms:W3CDTF">2024-12-25T08:14:45Z</dcterms:modified>
</cp:coreProperties>
</file>